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0" r:id="rId6"/>
    <p:sldId id="262" r:id="rId7"/>
    <p:sldId id="263" r:id="rId8"/>
    <p:sldId id="257" r:id="rId9"/>
    <p:sldId id="266" r:id="rId10"/>
    <p:sldId id="265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4833195-C9E5-4263-A8CE-2957460BED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C847F1-2BEE-46A1-AE3C-2BB710172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9BF13-A72D-417D-A899-DF3406B12651}" type="datetime1">
              <a:rPr lang="ru-RU" smtClean="0"/>
              <a:t>07.07.2022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AEBA3F-5702-4425-9EFC-08D99BE2A3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57BB94-30CC-4716-8E0F-B76CE8EDF4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9F138-6F59-46F2-867F-C40065E3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80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2E19-CF2F-471F-9F15-A7E775576DA0}" type="datetime1">
              <a:rPr lang="ru-RU" smtClean="0"/>
              <a:pPr/>
              <a:t>07.07.2022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F5C41-B418-41F9-8BA6-2EC234803DA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745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7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02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F5C41-B418-41F9-8BA6-2EC234803DA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93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0A09DCDA-6C68-4DD6-8446-65CF147B7F5A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AD2744-95BA-49DE-9684-0D4AB290254A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AEED31-2244-4CBE-A8BC-B13F3383B3F0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 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91D37-1F7A-4797-967C-216FDDFA340D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8EACF-247A-4A13-B4FD-03252124E00E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Текст 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A4C29-CE33-43C4-BB77-810F5569556E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 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 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885BD-9BEB-4A8B-A727-6661A26E5E49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A7D2E-8A04-4F23-AB60-8923863D0EAE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C7C07-008E-4E9E-A1A7-D0FC97334312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7D0E1-DD4F-4C08-80BF-60244822F39C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05FC60-C255-4F21-9807-206DD42B1BB3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60DDE-5CC6-4B6F-B427-1EEFB82C7CF3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5483B-7CE3-4B9D-917F-54421BF8CE9B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10351B-002D-46D5-87AC-08F1EF3DEDDA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514F2-9BA9-4268-858C-2727BB5C5F5A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34AB7-CE0A-46C5-B378-98945AFF09E3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4A012-96FC-4472-A49F-0C69B370515E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967F47F-7408-4457-870A-C83435B50328}" type="datetime1">
              <a:rPr lang="ru-RU" noProof="0" smtClean="0"/>
              <a:t>07.07.2022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55440">
              <a:srgbClr val="0B0E11"/>
            </a:gs>
            <a:gs pos="8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Объект 6" descr="монтажная плата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567477" y="583809"/>
            <a:ext cx="10874326" cy="53316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27000">
              <a:schemeClr val="accent1">
                <a:alpha val="0"/>
              </a:schemeClr>
            </a:glow>
            <a:softEdge rad="12700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4485327" y="2799468"/>
            <a:ext cx="3432517" cy="703385"/>
          </a:xfrm>
          <a:prstGeom prst="rect">
            <a:avLst/>
          </a:prstGeom>
          <a:solidFill>
            <a:schemeClr val="dk1">
              <a:alpha val="69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243914" y="2565423"/>
            <a:ext cx="3915344" cy="1368425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5400" dirty="0" smtClean="0"/>
              <a:t>Sea race</a:t>
            </a:r>
            <a:endParaRPr lang="ru-RU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254279" y="6419970"/>
            <a:ext cx="2792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Автор</a:t>
            </a:r>
            <a:r>
              <a:rPr lang="en-US" sz="1400" dirty="0" smtClean="0"/>
              <a:t>: </a:t>
            </a:r>
            <a:r>
              <a:rPr lang="ru-RU" sz="1400" dirty="0" smtClean="0"/>
              <a:t>Карина </a:t>
            </a:r>
            <a:r>
              <a:rPr lang="ru-RU" sz="1400" dirty="0" err="1" smtClean="0"/>
              <a:t>Баслык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67" y="4080510"/>
            <a:ext cx="9912355" cy="819355"/>
          </a:xfrm>
        </p:spPr>
        <p:txBody>
          <a:bodyPr rtlCol="0" anchor="ctr"/>
          <a:lstStyle/>
          <a:p>
            <a:pPr algn="ctr" rtl="0"/>
            <a:r>
              <a:rPr lang="ru-RU" dirty="0"/>
              <a:t>	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96" y="653481"/>
            <a:ext cx="4014044" cy="52304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68" y="653481"/>
            <a:ext cx="4010409" cy="5230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6175" y="6018479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082901" y="6018479"/>
            <a:ext cx="90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03" y="708232"/>
            <a:ext cx="4014044" cy="52304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76" y="708232"/>
            <a:ext cx="4014044" cy="5230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3010" y="608511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80083" y="6085115"/>
            <a:ext cx="15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GAME_OVER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693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1858" y="642257"/>
            <a:ext cx="2906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Объекты игры</a:t>
            </a:r>
            <a:r>
              <a:rPr lang="en-US" sz="2000" dirty="0" smtClean="0"/>
              <a:t>: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3" y="1238180"/>
            <a:ext cx="638264" cy="19910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95" y="4943568"/>
            <a:ext cx="907708" cy="9077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04" y="1616796"/>
            <a:ext cx="755044" cy="1292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34" y="715398"/>
            <a:ext cx="767532" cy="13141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67" y="3434645"/>
            <a:ext cx="793296" cy="13582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99" y="1799700"/>
            <a:ext cx="771570" cy="132102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3" y="826251"/>
            <a:ext cx="628738" cy="13580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7" y="454913"/>
            <a:ext cx="575583" cy="12432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6887" y="3305055"/>
            <a:ext cx="111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острова</a:t>
            </a:r>
            <a:endParaRPr lang="ru-RU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7204" y="3330063"/>
            <a:ext cx="9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игрок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113710" y="5209424"/>
            <a:ext cx="89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бонус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7135790" y="3830830"/>
            <a:ext cx="16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препятствия </a:t>
            </a:r>
            <a:endParaRPr lang="ru-RU" dirty="0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152248" y="0"/>
            <a:ext cx="2422469" cy="7130116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0" y="3483951"/>
            <a:ext cx="7014117" cy="1980147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2117230" y="0"/>
            <a:ext cx="2871497" cy="4092498"/>
          </a:xfrm>
          <a:prstGeom prst="line">
            <a:avLst/>
          </a:prstGeom>
          <a:ln>
            <a:solidFill>
              <a:srgbClr val="7A9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93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Прямоугольник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pic>
          <p:nvPicPr>
            <p:cNvPr id="207" name="Рисунок 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Группа 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Полилиния 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рямоугольник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Полилиния 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 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 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 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 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олилиния 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Полилиния 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 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 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 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 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Полилиния 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Полилиния 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Полилиния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Полилиния 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Полилиния 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Прямоугольник 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Полилиния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Полилиния 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Полилиния 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Полилиния 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Полилиния 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Полилиния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Полилиния 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Полилиния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Полилиния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Полилиния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Полилиния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Прямоугольник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Полилиния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Полилиния 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Полилиния 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Полилиния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Полилиния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Полилиния 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Полилиния 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Полилиния 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Полилиния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Полилиния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Полилиния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Полилиния 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Полилиния 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56" y="378222"/>
            <a:ext cx="4338870" cy="6023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20253" y="2066925"/>
            <a:ext cx="126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Схема </a:t>
            </a:r>
          </a:p>
          <a:p>
            <a:r>
              <a:rPr lang="ru-RU" sz="2000" dirty="0" smtClean="0"/>
              <a:t>классов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a_race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0"/>
            <a:ext cx="579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9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5727" y="2854712"/>
            <a:ext cx="5865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Спасибо за внимание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94885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Современное оформление</Template>
  <TotalTime>0</TotalTime>
  <Words>25</Words>
  <Application>Microsoft Office PowerPoint</Application>
  <PresentationFormat>Широкоэкранный</PresentationFormat>
  <Paragraphs>18</Paragraphs>
  <Slides>7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Цепь</vt:lpstr>
      <vt:lpstr>Sea race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2022-07-05T19:02:51Z</dcterms:created>
  <dcterms:modified xsi:type="dcterms:W3CDTF">2022-07-07T19:41:52Z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